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5" r:id="rId8"/>
    <p:sldId id="266" r:id="rId9"/>
    <p:sldId id="262" r:id="rId10"/>
    <p:sldId id="263" r:id="rId11"/>
    <p:sldId id="264" r:id="rId12"/>
    <p:sldId id="267" r:id="rId13"/>
    <p:sldId id="268"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004AA7A6-9E4A-440F-A5FE-0A1AF7E25EAA}" type="datetimeFigureOut">
              <a:rPr lang="en-US" smtClean="0"/>
              <a:t>9/25/2019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4BBA8F6-0913-433B-A35A-E7F420FDC5BB}" type="slidenum">
              <a:rPr lang="en-US" smtClean="0"/>
              <a:t>‹#›</a:t>
            </a:fld>
            <a:endParaRPr lang="en-US"/>
          </a:p>
        </p:txBody>
      </p:sp>
    </p:spTree>
    <p:extLst>
      <p:ext uri="{BB962C8B-B14F-4D97-AF65-F5344CB8AC3E}">
        <p14:creationId xmlns:p14="http://schemas.microsoft.com/office/powerpoint/2010/main" val="35647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03CE0C0-C965-4A88-98B2-985AF8D62C8F}" type="datetimeFigureOut">
              <a:rPr lang="en-US" smtClean="0"/>
              <a:pPr/>
              <a:t>9/25/2019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4D163491-7F20-4BDD-9F13-B7C8F3CA2D1C}" type="slidenum">
              <a:rPr lang="en-US" smtClean="0"/>
              <a:pPr/>
              <a:t>‹#›</a:t>
            </a:fld>
            <a:endParaRPr lang="en-US"/>
          </a:p>
        </p:txBody>
      </p:sp>
    </p:spTree>
    <p:extLst>
      <p:ext uri="{BB962C8B-B14F-4D97-AF65-F5344CB8AC3E}">
        <p14:creationId xmlns:p14="http://schemas.microsoft.com/office/powerpoint/2010/main" val="2705217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35B9F63-E66E-47D7-8412-2C5417B150E9}" type="datetime1">
              <a:rPr lang="en-US" smtClean="0"/>
              <a:pPr/>
              <a:t>9/25/2019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C9F0144-04CE-494B-9988-2C15CE126B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9FB173-73CA-4559-AADF-1C04612E4408}" type="datetime1">
              <a:rPr lang="en-US" smtClean="0"/>
              <a:pPr/>
              <a:t>9/25/2019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C9F0144-04CE-494B-9988-2C15CE126B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855CB10-64CF-4C7B-A845-91D7FB6FDD6E}" type="datetime1">
              <a:rPr lang="en-US" smtClean="0"/>
              <a:pPr/>
              <a:t>9/25/2019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C9F0144-04CE-494B-9988-2C15CE126B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2AB893-DB49-4CCA-8332-7FE5217B9CF9}" type="datetime1">
              <a:rPr lang="en-US" smtClean="0"/>
              <a:pPr/>
              <a:t>9/25/2019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C9F0144-04CE-494B-9988-2C15CE126B95}"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7825BC-7237-480F-B2DB-161BBD1DF2C9}" type="datetime1">
              <a:rPr lang="en-US" smtClean="0"/>
              <a:pPr/>
              <a:t>9/25/2019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C9F0144-04CE-494B-9988-2C15CE126B95}"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17D50C-35B2-4308-A1FE-AB02C5B926EF}" type="datetime1">
              <a:rPr lang="en-US" smtClean="0"/>
              <a:pPr/>
              <a:t>9/25/2019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C9F0144-04CE-494B-9988-2C15CE126B95}"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D5EE59-2066-4D76-AD33-C6A0DCCB6B61}" type="datetime1">
              <a:rPr lang="en-US" smtClean="0"/>
              <a:pPr/>
              <a:t>9/25/2019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C9F0144-04CE-494B-9988-2C15CE126B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15017BF-1881-456C-8B8F-F651042011D5}" type="datetime1">
              <a:rPr lang="en-US" smtClean="0"/>
              <a:pPr/>
              <a:t>9/25/2019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C9F0144-04CE-494B-9988-2C15CE126B95}"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8A947F5-261D-4A52-B1ED-AC37B0836D90}" type="datetime1">
              <a:rPr lang="en-US" smtClean="0"/>
              <a:pPr/>
              <a:t>9/25/2019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C9F0144-04CE-494B-9988-2C15CE126B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BC2ECDB-6B2D-4BE6-A778-C3BA8D51E226}" type="datetime1">
              <a:rPr lang="en-US" smtClean="0"/>
              <a:pPr/>
              <a:t>9/25/2019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C9F0144-04CE-494B-9988-2C15CE126B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A7E9A6-B454-403A-A265-9D7FA4523C91}" type="datetime1">
              <a:rPr lang="en-US" smtClean="0"/>
              <a:pPr/>
              <a:t>9/25/2019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C9F0144-04CE-494B-9988-2C15CE126B95}"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2F446C2-5E91-4BB9-9A7D-92E9A912FE86}" type="datetime1">
              <a:rPr lang="en-US" smtClean="0"/>
              <a:pPr/>
              <a:t>9/25/2019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C9F0144-04CE-494B-9988-2C15CE126B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Methods of Social Work</a:t>
            </a:r>
            <a:endParaRPr lang="en-US" dirty="0"/>
          </a:p>
        </p:txBody>
      </p:sp>
      <p:sp>
        <p:nvSpPr>
          <p:cNvPr id="3" name="Subtitle 2"/>
          <p:cNvSpPr>
            <a:spLocks noGrp="1"/>
          </p:cNvSpPr>
          <p:nvPr>
            <p:ph type="subTitle" idx="1"/>
          </p:nvPr>
        </p:nvSpPr>
        <p:spPr/>
        <p:txBody>
          <a:bodyPr/>
          <a:lstStyle/>
          <a:p>
            <a:r>
              <a:rPr lang="en-US" dirty="0" err="1" smtClean="0"/>
              <a:t>Dr</a:t>
            </a:r>
            <a:r>
              <a:rPr lang="en-US" smtClean="0"/>
              <a:t> Muhammad </a:t>
            </a:r>
            <a:r>
              <a:rPr lang="en-US" dirty="0" smtClean="0"/>
              <a:t>Ibrar</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1</a:t>
            </a:fld>
            <a:endParaRPr lang="en-US" dirty="0"/>
          </a:p>
        </p:txBody>
      </p:sp>
    </p:spTree>
    <p:extLst>
      <p:ext uri="{BB962C8B-B14F-4D97-AF65-F5344CB8AC3E}">
        <p14:creationId xmlns:p14="http://schemas.microsoft.com/office/powerpoint/2010/main" val="3551590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b="1" dirty="0" smtClean="0"/>
              <a:t>Friedlander</a:t>
            </a:r>
            <a:r>
              <a:rPr lang="en-US" dirty="0" smtClean="0"/>
              <a:t> points out , social case work is a method,</a:t>
            </a:r>
          </a:p>
          <a:p>
            <a:pPr marL="0" indent="0" algn="just">
              <a:buNone/>
            </a:pPr>
            <a:r>
              <a:rPr lang="en-US" dirty="0" smtClean="0"/>
              <a:t> “</a:t>
            </a:r>
            <a:r>
              <a:rPr lang="en-US" i="1" dirty="0" smtClean="0"/>
              <a:t>which helps by counseling the individual client to effect better social relationships and a social adjustment that makes it possible for him to lead a satisfying and useful life.”</a:t>
            </a:r>
          </a:p>
          <a:p>
            <a:pPr marL="0" indent="0" algn="just">
              <a:buNone/>
            </a:pPr>
            <a:r>
              <a:rPr lang="en-US" b="1" dirty="0" smtClean="0"/>
              <a:t>Mary Richmond (1915)</a:t>
            </a:r>
          </a:p>
          <a:p>
            <a:pPr marL="0" indent="0" algn="just">
              <a:buNone/>
            </a:pPr>
            <a:r>
              <a:rPr lang="en-US" dirty="0" smtClean="0"/>
              <a:t>“</a:t>
            </a:r>
            <a:r>
              <a:rPr lang="en-US" i="1" dirty="0" smtClean="0"/>
              <a:t>Social Case Work may be defined as the Art of doing different things with different  people, co-operating with them to achieve some of their own &amp; society's betterment.”</a:t>
            </a:r>
            <a:endParaRPr lang="en-US" i="1"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10</a:t>
            </a:fld>
            <a:endParaRPr lang="en-US" dirty="0"/>
          </a:p>
        </p:txBody>
      </p:sp>
      <p:sp>
        <p:nvSpPr>
          <p:cNvPr id="2" name="Title 1"/>
          <p:cNvSpPr>
            <a:spLocks noGrp="1"/>
          </p:cNvSpPr>
          <p:nvPr>
            <p:ph type="title"/>
          </p:nvPr>
        </p:nvSpPr>
        <p:spPr/>
        <p:txBody>
          <a:bodyPr/>
          <a:lstStyle/>
          <a:p>
            <a:r>
              <a:rPr lang="en-US" dirty="0" smtClean="0"/>
              <a:t>Definition of Social Case Work</a:t>
            </a:r>
            <a:endParaRPr lang="en-US" dirty="0"/>
          </a:p>
        </p:txBody>
      </p:sp>
    </p:spTree>
    <p:extLst>
      <p:ext uri="{BB962C8B-B14F-4D97-AF65-F5344CB8AC3E}">
        <p14:creationId xmlns:p14="http://schemas.microsoft.com/office/powerpoint/2010/main" val="1972511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b="1" dirty="0" smtClean="0"/>
              <a:t>Gordon Hamilton </a:t>
            </a:r>
            <a:r>
              <a:rPr lang="en-US" dirty="0" smtClean="0"/>
              <a:t>has defined case work as,</a:t>
            </a:r>
          </a:p>
          <a:p>
            <a:pPr marL="0" indent="0">
              <a:buNone/>
            </a:pPr>
            <a:r>
              <a:rPr lang="en-US" dirty="0" smtClean="0"/>
              <a:t>“</a:t>
            </a:r>
            <a:r>
              <a:rPr lang="en-US" i="1" dirty="0" smtClean="0"/>
              <a:t>Social case work consists of those processes which develop personality through adjustment consciously affected, individual by individual between man and his social environment.”</a:t>
            </a:r>
          </a:p>
          <a:p>
            <a:pPr marL="0" indent="0">
              <a:buNone/>
            </a:pPr>
            <a:r>
              <a:rPr lang="en-US" b="1" dirty="0" smtClean="0"/>
              <a:t>Queen (1932)</a:t>
            </a:r>
          </a:p>
          <a:p>
            <a:pPr marL="0" indent="0">
              <a:buNone/>
            </a:pPr>
            <a:r>
              <a:rPr lang="en-US" dirty="0" smtClean="0"/>
              <a:t>Social case work is the art “of adjusting personal relationship”.</a:t>
            </a:r>
          </a:p>
          <a:p>
            <a:pPr marL="0" indent="0">
              <a:buNone/>
            </a:pPr>
            <a:r>
              <a:rPr lang="en-US" b="1" dirty="0" smtClean="0"/>
              <a:t>Lee (1923)</a:t>
            </a:r>
          </a:p>
          <a:p>
            <a:pPr marL="0" indent="0">
              <a:buNone/>
            </a:pPr>
            <a:r>
              <a:rPr lang="en-US" dirty="0" smtClean="0"/>
              <a:t>Social case work is the art of changing human attitudes”</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11</a:t>
            </a:fld>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881163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b="1" dirty="0" err="1" smtClean="0"/>
              <a:t>Raynolds</a:t>
            </a:r>
            <a:r>
              <a:rPr lang="en-US" b="1" dirty="0" smtClean="0"/>
              <a:t> (1935) </a:t>
            </a:r>
          </a:p>
          <a:p>
            <a:pPr algn="just">
              <a:buNone/>
            </a:pPr>
            <a:r>
              <a:rPr lang="en-US" dirty="0" smtClean="0"/>
              <a:t>	Social case work is the processes of counseling with a client on a problem which are essentially his own, involving some difficulty in his social relationship.</a:t>
            </a:r>
          </a:p>
          <a:p>
            <a:pPr algn="just">
              <a:buNone/>
            </a:pPr>
            <a:r>
              <a:rPr lang="en-US" b="1" dirty="0" smtClean="0"/>
              <a:t>Klein (1938)</a:t>
            </a:r>
          </a:p>
          <a:p>
            <a:pPr algn="just">
              <a:buNone/>
            </a:pPr>
            <a:r>
              <a:rPr lang="en-US" dirty="0" smtClean="0"/>
              <a:t>	Social  case work is  a  technical method in  social  work…. A way of adjusting to  the client to his personal problems.</a:t>
            </a:r>
            <a:endParaRPr lang="en-US" dirty="0"/>
          </a:p>
        </p:txBody>
      </p:sp>
      <p:sp>
        <p:nvSpPr>
          <p:cNvPr id="3" name="Slide Number Placeholder 2"/>
          <p:cNvSpPr>
            <a:spLocks noGrp="1"/>
          </p:cNvSpPr>
          <p:nvPr>
            <p:ph type="sldNum" sz="quarter" idx="12"/>
          </p:nvPr>
        </p:nvSpPr>
        <p:spPr/>
        <p:txBody>
          <a:bodyPr/>
          <a:lstStyle/>
          <a:p>
            <a:fld id="{BC9F0144-04CE-494B-9988-2C15CE126B95}" type="slidenum">
              <a:rPr lang="en-US" smtClean="0"/>
              <a:pPr/>
              <a:t>12</a:t>
            </a:fld>
            <a:endParaRPr lang="en-US" dirty="0"/>
          </a:p>
        </p:txBody>
      </p:sp>
      <p:sp>
        <p:nvSpPr>
          <p:cNvPr id="4" name="Title 3"/>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Hollis (1954) </a:t>
            </a:r>
          </a:p>
          <a:p>
            <a:pPr>
              <a:buNone/>
            </a:pPr>
            <a:r>
              <a:rPr lang="en-US" dirty="0" smtClean="0"/>
              <a:t>	“Social  Case  work  is  a  method  employed  by  social  worker  to  help  individuals  find solution  to  problems  of  social  adjustment  which  they  are  unable  to  handle  in satisfactory way by their own efforts.”</a:t>
            </a:r>
          </a:p>
          <a:p>
            <a:pPr>
              <a:buNone/>
            </a:pPr>
            <a:r>
              <a:rPr lang="en-US" b="1" dirty="0" smtClean="0"/>
              <a:t>Perlman (1957) </a:t>
            </a:r>
          </a:p>
          <a:p>
            <a:pPr>
              <a:buNone/>
            </a:pPr>
            <a:r>
              <a:rPr lang="en-US" dirty="0" smtClean="0"/>
              <a:t>	“Social  Case  work  is  a  process  used  by  certain  human  welfare  agencies  to  help individuals to cope more effectively with their problems in social functioning.”</a:t>
            </a:r>
            <a:endParaRPr lang="en-US" dirty="0"/>
          </a:p>
        </p:txBody>
      </p:sp>
      <p:sp>
        <p:nvSpPr>
          <p:cNvPr id="3" name="Slide Number Placeholder 2"/>
          <p:cNvSpPr>
            <a:spLocks noGrp="1"/>
          </p:cNvSpPr>
          <p:nvPr>
            <p:ph type="sldNum" sz="quarter" idx="12"/>
          </p:nvPr>
        </p:nvSpPr>
        <p:spPr/>
        <p:txBody>
          <a:bodyPr/>
          <a:lstStyle/>
          <a:p>
            <a:fld id="{BC9F0144-04CE-494B-9988-2C15CE126B95}" type="slidenum">
              <a:rPr lang="en-US" smtClean="0"/>
              <a:pPr/>
              <a:t>13</a:t>
            </a:fld>
            <a:endParaRPr lang="en-US" dirty="0"/>
          </a:p>
        </p:txBody>
      </p:sp>
      <p:sp>
        <p:nvSpPr>
          <p:cNvPr id="4" name="Title 3"/>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	Every profession has a tested body of knowledge, which is capable of growth and development in order to meet changing needs. This body of knowledge should be easily understandable and communicable to those who want to practice the profession. This body of knowledge includes             principles, technique, methods procedures, tools and a terminology of its 	own.</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2</a:t>
            </a:fld>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124388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The social work profession has also developed a body of knowledge which is growing with our changing needs and which includes certain methods and tools which have been used and tested after application for a considerable time in widely diverse circumstances. These techniques are communicable to the members of the profession through training.</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3</a:t>
            </a:fld>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546423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Social work methods are classified into six major headings. These methods are</a:t>
            </a:r>
          </a:p>
          <a:p>
            <a:pPr marL="514350" indent="-514350">
              <a:buFont typeface="+mj-lt"/>
              <a:buAutoNum type="arabicPeriod"/>
            </a:pPr>
            <a:r>
              <a:rPr lang="en-US" b="1" dirty="0" smtClean="0"/>
              <a:t>Social Case Work: </a:t>
            </a:r>
            <a:r>
              <a:rPr lang="en-US" dirty="0" smtClean="0"/>
              <a:t>Helps an individual</a:t>
            </a:r>
          </a:p>
          <a:p>
            <a:pPr marL="514350" indent="-514350">
              <a:buFont typeface="+mj-lt"/>
              <a:buAutoNum type="arabicPeriod"/>
            </a:pPr>
            <a:r>
              <a:rPr lang="en-US" b="1" dirty="0" smtClean="0"/>
              <a:t>Social Group Work: </a:t>
            </a:r>
            <a:r>
              <a:rPr lang="en-US" dirty="0" smtClean="0"/>
              <a:t>Helps individuals through a group.</a:t>
            </a:r>
          </a:p>
          <a:p>
            <a:pPr marL="514350" indent="-514350">
              <a:buFont typeface="+mj-lt"/>
              <a:buAutoNum type="arabicPeriod"/>
            </a:pPr>
            <a:r>
              <a:rPr lang="en-US" b="1" dirty="0" smtClean="0"/>
              <a:t>Community Organization: </a:t>
            </a:r>
            <a:r>
              <a:rPr lang="en-US" dirty="0" smtClean="0"/>
              <a:t>Focus on community.</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4</a:t>
            </a:fld>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1670341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4. </a:t>
            </a:r>
            <a:r>
              <a:rPr lang="en-US" b="1" dirty="0" smtClean="0"/>
              <a:t>Social Action: </a:t>
            </a:r>
            <a:r>
              <a:rPr lang="en-US" dirty="0" smtClean="0"/>
              <a:t>is used to solve major problems.</a:t>
            </a:r>
          </a:p>
          <a:p>
            <a:pPr marL="0" indent="0">
              <a:buNone/>
            </a:pPr>
            <a:r>
              <a:rPr lang="en-US" dirty="0" smtClean="0"/>
              <a:t>5. </a:t>
            </a:r>
            <a:r>
              <a:rPr lang="en-US" b="1" dirty="0" smtClean="0"/>
              <a:t>Social Research: </a:t>
            </a:r>
            <a:r>
              <a:rPr lang="en-US" dirty="0" smtClean="0"/>
              <a:t>Provides basic data on social problems.</a:t>
            </a:r>
          </a:p>
          <a:p>
            <a:pPr marL="0" indent="0">
              <a:buNone/>
            </a:pPr>
            <a:r>
              <a:rPr lang="en-US" dirty="0" smtClean="0"/>
              <a:t>6. </a:t>
            </a:r>
            <a:r>
              <a:rPr lang="en-US" b="1" dirty="0" smtClean="0"/>
              <a:t>Social Administration: </a:t>
            </a:r>
            <a:r>
              <a:rPr lang="en-US" dirty="0" smtClean="0"/>
              <a:t>covers business and financial aspects of social work.</a:t>
            </a:r>
          </a:p>
        </p:txBody>
      </p:sp>
      <p:sp>
        <p:nvSpPr>
          <p:cNvPr id="4" name="Slide Number Placeholder 3"/>
          <p:cNvSpPr>
            <a:spLocks noGrp="1"/>
          </p:cNvSpPr>
          <p:nvPr>
            <p:ph type="sldNum" sz="quarter" idx="12"/>
          </p:nvPr>
        </p:nvSpPr>
        <p:spPr/>
        <p:txBody>
          <a:bodyPr/>
          <a:lstStyle/>
          <a:p>
            <a:fld id="{BC9F0144-04CE-494B-9988-2C15CE126B95}" type="slidenum">
              <a:rPr lang="en-US" smtClean="0"/>
              <a:pPr/>
              <a:t>5</a:t>
            </a:fld>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372487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Social  Case  Work,  a  primary  method  of  social  work,  is concerned with the adjustment and development of individual towards  more  satisfying  human  relations.</a:t>
            </a:r>
          </a:p>
          <a:p>
            <a:pPr marL="0" indent="0" algn="just">
              <a:buNone/>
            </a:pPr>
            <a:r>
              <a:rPr lang="en-US" dirty="0" smtClean="0"/>
              <a:t>Every individual reacts differently to his social, economic and physical environments and as such problems of one individual are different from those of another. It’s the most developed social work method which deals with the problems of an individual in his adjustment to his total environment or to any part of it.</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6</a:t>
            </a:fld>
            <a:endParaRPr lang="en-US" dirty="0"/>
          </a:p>
        </p:txBody>
      </p:sp>
      <p:sp>
        <p:nvSpPr>
          <p:cNvPr id="2" name="Title 1"/>
          <p:cNvSpPr>
            <a:spLocks noGrp="1"/>
          </p:cNvSpPr>
          <p:nvPr>
            <p:ph type="title"/>
          </p:nvPr>
        </p:nvSpPr>
        <p:spPr/>
        <p:txBody>
          <a:bodyPr/>
          <a:lstStyle/>
          <a:p>
            <a:r>
              <a:rPr lang="en-US" dirty="0" smtClean="0"/>
              <a:t>Social Case Work</a:t>
            </a:r>
            <a:endParaRPr lang="en-US" dirty="0"/>
          </a:p>
        </p:txBody>
      </p:sp>
    </p:spTree>
    <p:extLst>
      <p:ext uri="{BB962C8B-B14F-4D97-AF65-F5344CB8AC3E}">
        <p14:creationId xmlns:p14="http://schemas.microsoft.com/office/powerpoint/2010/main" val="1263957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buNone/>
            </a:pPr>
            <a:r>
              <a:rPr lang="en-US" dirty="0" smtClean="0"/>
              <a:t>	Better  family  life, improved schools, better housing, more hospitals and medical care  facilities,  protected  economic  conditions  and  better relations between religious groups help the individual in his adjustment  and  development. But  his  adjustment  and development  depend  on  the  use  of  these  resources  by  him. Sometimes due to certain factors, internal or external, he fails to  avail  existing  facilities. </a:t>
            </a:r>
          </a:p>
          <a:p>
            <a:pPr algn="just">
              <a:buNone/>
            </a:pPr>
            <a:r>
              <a:rPr lang="en-US" dirty="0" smtClean="0"/>
              <a:t>	In  such  situations,  social caseworker  helps  him.  Thus,  social  casework  is  one  to  one relationship,  which  works  in  helping  the  individual  for  his adjustment and development.  </a:t>
            </a:r>
            <a:endParaRPr lang="en-US" dirty="0"/>
          </a:p>
        </p:txBody>
      </p:sp>
      <p:sp>
        <p:nvSpPr>
          <p:cNvPr id="3" name="Slide Number Placeholder 2"/>
          <p:cNvSpPr>
            <a:spLocks noGrp="1"/>
          </p:cNvSpPr>
          <p:nvPr>
            <p:ph type="sldNum" sz="quarter" idx="12"/>
          </p:nvPr>
        </p:nvSpPr>
        <p:spPr/>
        <p:txBody>
          <a:bodyPr/>
          <a:lstStyle/>
          <a:p>
            <a:fld id="{BC9F0144-04CE-494B-9988-2C15CE126B95}" type="slidenum">
              <a:rPr lang="en-US" smtClean="0"/>
              <a:pPr/>
              <a:t>7</a:t>
            </a:fld>
            <a:endParaRPr lang="en-US" dirty="0"/>
          </a:p>
        </p:txBody>
      </p:sp>
      <p:sp>
        <p:nvSpPr>
          <p:cNvPr id="4" name="Title 3"/>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None/>
            </a:pPr>
            <a:r>
              <a:rPr lang="en-US" dirty="0" smtClean="0"/>
              <a:t>	The practice of casework  is  a  humanistic  attempt  for  helping  people  who have difficulty in coping with the problems of daily living. It is  one  of  the  direct methods  of  social  work which  uses  the  case-by-case  approach  for  dealing  with individuals or families as regards their problems of social functioning.  </a:t>
            </a:r>
            <a:endParaRPr lang="en-US" dirty="0"/>
          </a:p>
        </p:txBody>
      </p:sp>
      <p:sp>
        <p:nvSpPr>
          <p:cNvPr id="3" name="Slide Number Placeholder 2"/>
          <p:cNvSpPr>
            <a:spLocks noGrp="1"/>
          </p:cNvSpPr>
          <p:nvPr>
            <p:ph type="sldNum" sz="quarter" idx="12"/>
          </p:nvPr>
        </p:nvSpPr>
        <p:spPr/>
        <p:txBody>
          <a:bodyPr/>
          <a:lstStyle/>
          <a:p>
            <a:fld id="{BC9F0144-04CE-494B-9988-2C15CE126B95}" type="slidenum">
              <a:rPr lang="en-US" smtClean="0"/>
              <a:pPr/>
              <a:t>8</a:t>
            </a:fld>
            <a:endParaRPr lang="en-US" dirty="0"/>
          </a:p>
        </p:txBody>
      </p:sp>
      <p:sp>
        <p:nvSpPr>
          <p:cNvPr id="4" name="Title 3"/>
          <p:cNvSpPr>
            <a:spLocks noGrp="1"/>
          </p:cNvSpPr>
          <p:nvPr>
            <p:ph type="title"/>
          </p:nvPr>
        </p:nvSpPr>
        <p:spPr/>
        <p:txBody>
          <a:bodyPr/>
          <a:lstStyle/>
          <a:p>
            <a:r>
              <a:rPr lang="en-US" dirty="0" smtClean="0"/>
              <a:t>…Contd.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It is primarily related with the psycho-social problems. It consists of the study of mental, emotional and social factors.</a:t>
            </a:r>
          </a:p>
          <a:p>
            <a:pPr marL="0" indent="0">
              <a:buNone/>
            </a:pPr>
            <a:r>
              <a:rPr lang="en-US" dirty="0" smtClean="0"/>
              <a:t>Therefore, case work aims at individualized service in the field of social work in order to help the client to adjust with the environment.</a:t>
            </a:r>
            <a:endParaRPr lang="en-US" dirty="0"/>
          </a:p>
        </p:txBody>
      </p:sp>
      <p:sp>
        <p:nvSpPr>
          <p:cNvPr id="4" name="Slide Number Placeholder 3"/>
          <p:cNvSpPr>
            <a:spLocks noGrp="1"/>
          </p:cNvSpPr>
          <p:nvPr>
            <p:ph type="sldNum" sz="quarter" idx="12"/>
          </p:nvPr>
        </p:nvSpPr>
        <p:spPr/>
        <p:txBody>
          <a:bodyPr/>
          <a:lstStyle/>
          <a:p>
            <a:fld id="{BC9F0144-04CE-494B-9988-2C15CE126B95}" type="slidenum">
              <a:rPr lang="en-US" smtClean="0"/>
              <a:pPr/>
              <a:t>9</a:t>
            </a:fld>
            <a:endParaRPr lang="en-US" dirty="0"/>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3229201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347</TotalTime>
  <Words>412</Words>
  <Application>Microsoft Office PowerPoint</Application>
  <PresentationFormat>On-screen Show (4:3)</PresentationFormat>
  <Paragraphs>61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Lucida Sans Unicode</vt:lpstr>
      <vt:lpstr>Verdana</vt:lpstr>
      <vt:lpstr>Wingdings 2</vt:lpstr>
      <vt:lpstr>Wingdings 3</vt:lpstr>
      <vt:lpstr>Concourse</vt:lpstr>
      <vt:lpstr>Methods of Social Work</vt:lpstr>
      <vt:lpstr>Introduction</vt:lpstr>
      <vt:lpstr>…Contd.</vt:lpstr>
      <vt:lpstr>…Contd.</vt:lpstr>
      <vt:lpstr>…Contd.</vt:lpstr>
      <vt:lpstr>Social Case Work</vt:lpstr>
      <vt:lpstr>…Contd.</vt:lpstr>
      <vt:lpstr>…Contd.</vt:lpstr>
      <vt:lpstr>…Contd.</vt:lpstr>
      <vt:lpstr>Definition of Social Case Work</vt:lpstr>
      <vt:lpstr>…Contd.</vt:lpstr>
      <vt:lpstr>…Contd.</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Social Work</dc:title>
  <dc:creator>Ibrar</dc:creator>
  <cp:lastModifiedBy>Ibrar</cp:lastModifiedBy>
  <cp:revision>33</cp:revision>
  <cp:lastPrinted>2011-12-19T11:01:51Z</cp:lastPrinted>
  <dcterms:created xsi:type="dcterms:W3CDTF">2011-09-15T04:39:49Z</dcterms:created>
  <dcterms:modified xsi:type="dcterms:W3CDTF">2019-09-25T04:29:28Z</dcterms:modified>
</cp:coreProperties>
</file>